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2"/>
  </p:sldMasterIdLst>
  <p:sldIdLst>
    <p:sldId id="256" r:id="rId3"/>
    <p:sldId id="262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4E50-C42E-4517-91D9-B7CDC8DB9F27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E6E11-E722-4DD1-BECB-74918D6DDE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718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35D56-9647-4833-A447-CFB904F000AB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72C9A-C7E7-425C-9B05-57AB0AEE6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51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EDD1-11EA-4C42-BE3E-3CC7DB36D94E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96B23-A00A-4538-B0F9-5CB9AA104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2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FEBFD-4380-4BDA-945F-6484718FC70A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8E453-74D7-4D4F-8A18-13FF792951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8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CC252-16C9-4017-992C-F9C48C7581CD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F8D93-A2F8-417B-8381-DE831DAE22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941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0A5AE-7B84-4336-8293-A2612A15BB08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CBF9E-8E27-41BF-8FE6-0805685DED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00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9069F-70CC-4E15-9869-D6B88BB5B7C3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DE25A-4EB8-44CF-A769-0E2CA9BED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89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1015-1E65-4EEB-8957-1D705BB3C8B7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A020B-CCEB-46D0-8929-5E4479F0F6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20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6F0E9-A9C0-4EF7-B181-F0CF616BB5EC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EEFFB-230B-4847-A4CF-9103061E4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08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1C18-765A-437B-9B55-ECFCDD6095FF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536BD1C-6C1D-4BA9-A0A3-F4648C62AB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99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73BB9-6FC2-4915-BED6-5A11713036F0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DE995-DD0C-4346-95BD-B330DCCC3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5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051187-EBCA-4996-85CB-13750858C3FF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27A0518F-0F8E-4752-A9CC-607174BCEF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1" r:id="rId2"/>
    <p:sldLayoutId id="2147483748" r:id="rId3"/>
    <p:sldLayoutId id="2147483742" r:id="rId4"/>
    <p:sldLayoutId id="2147483749" r:id="rId5"/>
    <p:sldLayoutId id="2147483743" r:id="rId6"/>
    <p:sldLayoutId id="2147483744" r:id="rId7"/>
    <p:sldLayoutId id="2147483750" r:id="rId8"/>
    <p:sldLayoutId id="2147483751" r:id="rId9"/>
    <p:sldLayoutId id="2147483745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SECTION 10.2 </a:t>
            </a:r>
            <a:endParaRPr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MULTIPLYING POLYNOMIALS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Distributive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" indent="0" eaLnBrk="1" hangingPunct="1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Steps:</a:t>
            </a:r>
          </a:p>
          <a:p>
            <a:pPr marL="550862" indent="-514350" eaLnBrk="1" hangingPunct="1">
              <a:buFont typeface="Wingdings 2" panose="05020102010507070707" pitchFamily="18" charset="2"/>
              <a:buAutoNum type="arabicParenR"/>
              <a:defRPr/>
            </a:pPr>
            <a:r>
              <a:rPr lang="en-US" dirty="0" smtClean="0"/>
              <a:t>Multiply the number of the </a:t>
            </a:r>
            <a:r>
              <a:rPr lang="en-US" dirty="0" smtClean="0">
                <a:solidFill>
                  <a:srgbClr val="00B0F0"/>
                </a:solidFill>
              </a:rPr>
              <a:t>outside</a:t>
            </a:r>
            <a:r>
              <a:rPr lang="en-US" dirty="0" smtClean="0"/>
              <a:t> of the parenthesis to </a:t>
            </a:r>
            <a:r>
              <a:rPr lang="en-US" b="1" dirty="0" smtClean="0">
                <a:solidFill>
                  <a:srgbClr val="FFFF00"/>
                </a:solidFill>
              </a:rPr>
              <a:t>EVERY</a:t>
            </a:r>
            <a:r>
              <a:rPr lang="en-US" dirty="0" smtClean="0"/>
              <a:t> number on the </a:t>
            </a:r>
            <a:r>
              <a:rPr lang="en-US" dirty="0" smtClean="0">
                <a:solidFill>
                  <a:srgbClr val="FF6699"/>
                </a:solidFill>
              </a:rPr>
              <a:t>inside</a:t>
            </a:r>
            <a:r>
              <a:rPr lang="en-US" dirty="0" smtClean="0"/>
              <a:t> of the parenthesis</a:t>
            </a:r>
          </a:p>
          <a:p>
            <a:pPr marL="550862" indent="-514350" eaLnBrk="1" hangingPunct="1">
              <a:buFont typeface="Wingdings 2" panose="05020102010507070707" pitchFamily="18" charset="2"/>
              <a:buAutoNum type="arabicParenR"/>
              <a:defRPr/>
            </a:pPr>
            <a:r>
              <a:rPr lang="en-US" dirty="0" smtClean="0"/>
              <a:t>Simplify any like terms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Distributive property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-3(x + 5)		2.) 4x(2x – 6)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(x</a:t>
            </a:r>
            <a:r>
              <a:rPr lang="en-US" altLang="en-US" baseline="30000" smtClean="0"/>
              <a:t>2</a:t>
            </a:r>
            <a:r>
              <a:rPr lang="en-US" altLang="en-US" smtClean="0"/>
              <a:t> + 5)3		4.) 10x(x</a:t>
            </a:r>
            <a:r>
              <a:rPr lang="en-US" altLang="en-US" baseline="30000" smtClean="0"/>
              <a:t>2</a:t>
            </a:r>
            <a:r>
              <a:rPr lang="en-US" altLang="en-US" smtClean="0"/>
              <a:t> +4x -5)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(x +2)(3x +5)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CLASSWORK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Blue book:</a:t>
            </a:r>
          </a:p>
          <a:p>
            <a:pPr eaLnBrk="1" hangingPunct="1"/>
            <a:r>
              <a:rPr lang="en-US" altLang="en-US" dirty="0" smtClean="0"/>
              <a:t>PG 301  # 1-10</a:t>
            </a:r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10.2A # 3-11</a:t>
            </a:r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10.2B # 1-9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HOMEWORK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580 # 47-56</a:t>
            </a:r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587# 18-23</a:t>
            </a:r>
          </a:p>
          <a:p>
            <a:pPr eaLnBrk="1" hangingPunct="1"/>
            <a:r>
              <a:rPr lang="en-US" altLang="en-US" dirty="0" smtClean="0"/>
              <a:t>10.2 B </a:t>
            </a:r>
            <a:r>
              <a:rPr lang="en-US" altLang="en-US" smtClean="0"/>
              <a:t>video- Poly by a Poly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2DE08EF6-82A8-4236-B38B-124B00524D8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</TotalTime>
  <Words>71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Franklin Gothic Book</vt:lpstr>
      <vt:lpstr>Wingdings 2</vt:lpstr>
      <vt:lpstr>Technic</vt:lpstr>
      <vt:lpstr>SECTION 10.2 </vt:lpstr>
      <vt:lpstr>Distributive Property</vt:lpstr>
      <vt:lpstr>Distributive property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10.2</dc:title>
  <dc:creator>JLAKE</dc:creator>
  <cp:lastModifiedBy>LAKE, JEFF</cp:lastModifiedBy>
  <cp:revision>12</cp:revision>
  <dcterms:created xsi:type="dcterms:W3CDTF">2009-12-08T16:39:57Z</dcterms:created>
  <dcterms:modified xsi:type="dcterms:W3CDTF">2015-10-14T14:05:22Z</dcterms:modified>
</cp:coreProperties>
</file>